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1"/>
  </p:notesMasterIdLst>
  <p:sldIdLst>
    <p:sldId id="265" r:id="rId2"/>
    <p:sldId id="272" r:id="rId3"/>
    <p:sldId id="276" r:id="rId4"/>
    <p:sldId id="277" r:id="rId5"/>
    <p:sldId id="283" r:id="rId6"/>
    <p:sldId id="279" r:id="rId7"/>
    <p:sldId id="280" r:id="rId8"/>
    <p:sldId id="269" r:id="rId9"/>
    <p:sldId id="270" r:id="rId10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55" autoAdjust="0"/>
  </p:normalViewPr>
  <p:slideViewPr>
    <p:cSldViewPr snapToGrid="0">
      <p:cViewPr varScale="1">
        <p:scale>
          <a:sx n="79" d="100"/>
          <a:sy n="79" d="100"/>
        </p:scale>
        <p:origin x="13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5D4FDC-8A2D-4C72-AF87-D2545EAC50B4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B25B94-4E10-44D2-A035-41813290500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5021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B25B94-4E10-44D2-A035-418132905008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9310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29521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9570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41491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257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5148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4547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0193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1661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68632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2428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2583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2910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B3BFA-33DE-4ACD-A365-AD6885A87E12}" type="datetimeFigureOut">
              <a:rPr lang="da-DK" smtClean="0"/>
              <a:t>10-06-2014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2351C-A776-41C2-B17E-74DB9CCFE91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6795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7957" y="2420890"/>
            <a:ext cx="5536756" cy="102327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ts val="3960"/>
              </a:lnSpc>
              <a:tabLst>
                <a:tab pos="1676358" algn="l"/>
              </a:tabLst>
            </a:pPr>
            <a:r>
              <a:rPr lang="en-GB" sz="3600" b="1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Application Design</a:t>
            </a:r>
            <a:endParaRPr sz="3600" b="1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Bille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700" y="5576322"/>
            <a:ext cx="1543271" cy="1009771"/>
          </a:xfrm>
          <a:prstGeom prst="rect">
            <a:avLst/>
          </a:prstGeom>
        </p:spPr>
      </p:pic>
      <p:sp>
        <p:nvSpPr>
          <p:cNvPr id="4" name="Rektangel 3"/>
          <p:cNvSpPr/>
          <p:nvPr/>
        </p:nvSpPr>
        <p:spPr>
          <a:xfrm>
            <a:off x="2286000" y="351616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R="28574" algn="ctr"/>
            <a:r>
              <a:rPr lang="en-US" sz="12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Nicklas Andersen</a:t>
            </a:r>
            <a:endParaRPr lang="en-US" sz="12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7303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Navigation drawer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9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sp>
        <p:nvSpPr>
          <p:cNvPr id="11" name="Right Arrow 10"/>
          <p:cNvSpPr/>
          <p:nvPr/>
        </p:nvSpPr>
        <p:spPr>
          <a:xfrm>
            <a:off x="3757696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397" y="1235191"/>
            <a:ext cx="2436813" cy="433211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37" y="1155202"/>
            <a:ext cx="2603986" cy="447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9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Ingredient search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10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3758712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TextBox 11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638" y="1155202"/>
            <a:ext cx="2636044" cy="4686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28" y="1155202"/>
            <a:ext cx="2899759" cy="488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8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Result list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11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4648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463" y="1155201"/>
            <a:ext cx="2603915" cy="46291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46" y="1083160"/>
            <a:ext cx="2887312" cy="470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89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Recipe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12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4648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429" y="1078253"/>
            <a:ext cx="2541971" cy="45190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38" y="1113313"/>
            <a:ext cx="2785348" cy="456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13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Test search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13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1600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4" name="TextBox 13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787" y="1108191"/>
            <a:ext cx="2600234" cy="46226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08" y="1130559"/>
            <a:ext cx="2811573" cy="457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270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Favourites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6301" y="1155202"/>
            <a:ext cx="6231700" cy="4074001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endParaRPr lang="en-GB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14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53632" y="2744863"/>
            <a:ext cx="1366855" cy="6757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TextBox 12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App</a:t>
            </a: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573" y="1113313"/>
            <a:ext cx="2477355" cy="44041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01" y="1113313"/>
            <a:ext cx="2708487" cy="445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07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7957" y="2420890"/>
            <a:ext cx="5536756" cy="102327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/>
          <a:p>
            <a:pPr algn="ctr">
              <a:lnSpc>
                <a:spcPts val="3960"/>
              </a:lnSpc>
              <a:tabLst>
                <a:tab pos="1676358" algn="l"/>
              </a:tabLst>
            </a:pPr>
            <a:r>
              <a:rPr lang="en-GB" sz="3600" b="1" dirty="0" smtClean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Conclusion</a:t>
            </a:r>
            <a:endParaRPr sz="3600" b="1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10" name="Billed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700" y="5576322"/>
            <a:ext cx="1543271" cy="1009771"/>
          </a:xfrm>
          <a:prstGeom prst="rect">
            <a:avLst/>
          </a:prstGeom>
        </p:spPr>
      </p:pic>
      <p:sp>
        <p:nvSpPr>
          <p:cNvPr id="4" name="Rektangel 3"/>
          <p:cNvSpPr/>
          <p:nvPr/>
        </p:nvSpPr>
        <p:spPr>
          <a:xfrm>
            <a:off x="2286000" y="351616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R="28574" algn="ctr"/>
            <a:r>
              <a:rPr lang="en-US" sz="1200" kern="0" cap="all" spc="200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Jacob K. Wortmann</a:t>
            </a:r>
          </a:p>
        </p:txBody>
      </p:sp>
    </p:spTree>
    <p:extLst>
      <p:ext uri="{BB962C8B-B14F-4D97-AF65-F5344CB8AC3E}">
        <p14:creationId xmlns:p14="http://schemas.microsoft.com/office/powerpoint/2010/main" val="420099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26301" y="562803"/>
            <a:ext cx="6231700" cy="36893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tabLst>
                <a:tab pos="1641434" algn="l"/>
                <a:tab pos="2152597" algn="l"/>
                <a:tab pos="3412405" algn="l"/>
              </a:tabLst>
            </a:pPr>
            <a:r>
              <a:rPr lang="en-GB" sz="2400" kern="0" cap="all" spc="200" dirty="0">
                <a:solidFill>
                  <a:schemeClr val="tx2">
                    <a:lumMod val="50000"/>
                  </a:schemeClr>
                </a:solidFill>
                <a:latin typeface="Arial"/>
                <a:cs typeface="Arial"/>
              </a:rPr>
              <a:t>Conclusion</a:t>
            </a:r>
            <a:endParaRPr sz="2400" kern="0" cap="all" spc="200" dirty="0">
              <a:solidFill>
                <a:schemeClr val="tx2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26301" y="1087507"/>
            <a:ext cx="6231700" cy="493650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en-US" b="1" cap="all" spc="20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The application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provides relevant recipes based on ingredients</a:t>
            </a:r>
          </a:p>
          <a:p>
            <a:pPr marL="12700"/>
            <a:endParaRPr lang="en-US" b="1" cap="all" spc="200" dirty="0" smtClean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Easy </a:t>
            </a:r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to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navigate</a:t>
            </a:r>
          </a:p>
          <a:p>
            <a:pPr marL="12700"/>
            <a:endParaRPr lang="en-US" b="1" cap="all" spc="200" dirty="0" smtClean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Powered by a search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algorithm</a:t>
            </a:r>
          </a:p>
          <a:p>
            <a:pPr marL="12700"/>
            <a:endParaRPr lang="en-US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Support for free-text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search</a:t>
            </a:r>
          </a:p>
          <a:p>
            <a:pPr marL="12700"/>
            <a:endParaRPr lang="en-US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User can login using </a:t>
            </a:r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Google+</a:t>
            </a:r>
          </a:p>
          <a:p>
            <a:pPr marL="12700"/>
            <a:endParaRPr lang="en-US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r>
              <a:rPr lang="en-US" b="1" cap="all" spc="200" dirty="0" smtClean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Confident </a:t>
            </a:r>
            <a:r>
              <a:rPr lang="en-US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that the server returns correct results</a:t>
            </a:r>
          </a:p>
          <a:p>
            <a:pPr marL="12700"/>
            <a:endParaRPr lang="da-DK" sz="16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/>
            <a:endParaRPr lang="en-GB" sz="1400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9" name="object 7"/>
          <p:cNvSpPr txBox="1"/>
          <p:nvPr/>
        </p:nvSpPr>
        <p:spPr>
          <a:xfrm>
            <a:off x="2743201" y="6137891"/>
            <a:ext cx="3682707" cy="29400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Department of computer science</a:t>
            </a:r>
            <a:endParaRPr sz="851" b="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  <a:p>
            <a:pPr marR="20319" algn="ctr">
              <a:spcBef>
                <a:spcPts val="180"/>
              </a:spcBef>
            </a:pPr>
            <a:r>
              <a:rPr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AALBORG</a:t>
            </a:r>
            <a:r>
              <a:rPr lang="da-DK" sz="85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UNIVERSITy</a:t>
            </a:r>
            <a:endParaRPr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15608" y="139539"/>
            <a:ext cx="3528392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Motivation</a:t>
            </a:r>
            <a:endParaRPr lang="da-DK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concept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App design</a:t>
            </a: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Floor plan</a:t>
            </a:r>
            <a:endParaRPr lang="en-GB" sz="1000" b="1" cap="all" spc="200" dirty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Website</a:t>
            </a:r>
          </a:p>
          <a:p>
            <a:pPr marL="12700">
              <a:lnSpc>
                <a:spcPct val="100000"/>
              </a:lnSpc>
            </a:pP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Server </a:t>
            </a:r>
            <a:r>
              <a:rPr lang="da-DK" sz="1000" b="1" cap="all" spc="200" dirty="0" err="1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communication</a:t>
            </a:r>
            <a:endParaRPr lang="da-DK" sz="1000" b="1" cap="all" spc="200" dirty="0" smtClean="0">
              <a:solidFill>
                <a:schemeClr val="accent1">
                  <a:lumMod val="75000"/>
                  <a:alpha val="50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en-GB" sz="1000" b="1" cap="all" spc="2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</a:t>
            </a:r>
            <a:endParaRPr lang="da-DK" sz="1000" b="1" cap="all" spc="200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lang="da-DK" sz="1000" b="1" cap="all" spc="200" dirty="0" smtClean="0">
                <a:solidFill>
                  <a:schemeClr val="accent1">
                    <a:lumMod val="75000"/>
                    <a:alpha val="50000"/>
                  </a:schemeClr>
                </a:solidFill>
                <a:latin typeface="Arial"/>
                <a:cs typeface="Arial"/>
              </a:rPr>
              <a:t>demonstration</a:t>
            </a:r>
          </a:p>
          <a:p>
            <a:endParaRPr lang="da-DK" sz="1000" dirty="0"/>
          </a:p>
        </p:txBody>
      </p:sp>
      <p:sp>
        <p:nvSpPr>
          <p:cNvPr id="7" name="object 4"/>
          <p:cNvSpPr txBox="1">
            <a:spLocks/>
          </p:cNvSpPr>
          <p:nvPr/>
        </p:nvSpPr>
        <p:spPr>
          <a:xfrm>
            <a:off x="2540147" y="5952021"/>
            <a:ext cx="4343400" cy="143981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da-DK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/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31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OF </a:t>
            </a:r>
            <a:r>
              <a:rPr lang="da-DK" sz="851" b="1" kern="0" cap="all" spc="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32  </a:t>
            </a:r>
            <a:r>
              <a:rPr lang="da-DK" sz="851" b="1" kern="0" cap="all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| </a:t>
            </a:r>
            <a:r>
              <a:rPr lang="da-DK" sz="851" b="1" kern="0" spc="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15.02.2014</a:t>
            </a:r>
            <a:endParaRPr lang="da-DK" sz="851" kern="0" cap="all" spc="200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7267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1037</TotalTime>
  <Words>208</Words>
  <Application>Microsoft Office PowerPoint</Application>
  <PresentationFormat>On-screen Show (4:3)</PresentationFormat>
  <Paragraphs>107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Application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Jacob Wortmann</dc:creator>
  <cp:lastModifiedBy>Reedtz</cp:lastModifiedBy>
  <cp:revision>113</cp:revision>
  <dcterms:created xsi:type="dcterms:W3CDTF">2014-01-11T16:25:36Z</dcterms:created>
  <dcterms:modified xsi:type="dcterms:W3CDTF">2014-06-10T09:22:23Z</dcterms:modified>
</cp:coreProperties>
</file>

<file path=docProps/thumbnail.jpeg>
</file>